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8" r:id="rId16"/>
    <p:sldId id="277" r:id="rId17"/>
    <p:sldId id="262" r:id="rId18"/>
    <p:sldId id="265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574"/>
  </p:normalViewPr>
  <p:slideViewPr>
    <p:cSldViewPr snapToGrid="0" snapToObject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4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5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2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6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3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204C59-DFA0-104C-896B-59F4AEBE75FA}" type="datetimeFigureOut">
              <a:rPr lang="en-US" smtClean="0"/>
              <a:t>2018-10-30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7DA3AAB-5829-F143-B6AB-82AC9728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1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E43D-0AEE-D443-A51C-CD8A8FE80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Alzheimer Pre-Diagnosis iOS App</a:t>
            </a:r>
            <a:br>
              <a:rPr lang="en-NZ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28133-4680-E545-876B-9EB30A3BD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Proposal</a:t>
            </a:r>
          </a:p>
          <a:p>
            <a:pPr algn="ctr"/>
            <a:r>
              <a:rPr lang="en-US" dirty="0"/>
              <a:t>Sushil Cherian &amp; Jithin Varghese</a:t>
            </a:r>
          </a:p>
        </p:txBody>
      </p:sp>
    </p:spTree>
    <p:extLst>
      <p:ext uri="{BB962C8B-B14F-4D97-AF65-F5344CB8AC3E}">
        <p14:creationId xmlns:p14="http://schemas.microsoft.com/office/powerpoint/2010/main" val="366264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1900E-A34E-DC47-B2F9-646A1DE5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sz="2800" b="1" dirty="0"/>
              <a:t>Alzheimer’s Disease Pocket card</a:t>
            </a:r>
            <a:br>
              <a:rPr lang="en-NZ" sz="2800" b="1" i="1" dirty="0"/>
            </a:b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41025-BB85-CE46-86A1-DF7D6CABF1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4" y="923661"/>
            <a:ext cx="1609915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C50CA73-67EB-4F42-A3F2-822594C7745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89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B45B-7EAE-6F47-A092-3CF2455C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Alzheimer's and Dementia Tips for Families</a:t>
            </a:r>
            <a:br>
              <a:rPr lang="en-NZ" b="1" i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6ED671-BCBA-064B-BBBA-69C1555AFC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91" y="728689"/>
            <a:ext cx="2872910" cy="512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DEB35-46E0-9445-AF8A-C447EF7239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06" y="728688"/>
            <a:ext cx="3333594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7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E0157-58A7-7A46-9AF1-3631D017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DementiAssist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FC35C-3C88-FD4E-A2AA-8149638F2A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07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F74FE-4D92-4B4A-ACCA-6FA2BCB9A1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45" y="484632"/>
            <a:ext cx="2000673" cy="355675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78E29E4-CDC6-5F4F-8933-367AE05198D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83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7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7E714-CBFE-CA46-BE11-7DE83603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NZ" b="1"/>
              <a:t>Dementia Test - risk calculator of dementia</a:t>
            </a:r>
            <a:r>
              <a:rPr lang="en-NZ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A88ED-DD17-AC4F-90EF-534AE0D488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05" y="923661"/>
            <a:ext cx="1609914" cy="28620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A6B5EF2-8C86-AC4A-A81B-F07E233CD8C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127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4BC7-0D17-4942-9C99-5A131F9F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Existing Applications Benefits and Faults</a:t>
            </a:r>
            <a:r>
              <a:rPr lang="en-NZ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BF267-8338-BC45-9EBE-7CE684F5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Most of  the apps are based on MMSE</a:t>
            </a:r>
          </a:p>
          <a:p>
            <a:r>
              <a:rPr lang="en-US" dirty="0"/>
              <a:t>Static Questions</a:t>
            </a:r>
          </a:p>
          <a:p>
            <a:r>
              <a:rPr lang="en-US" dirty="0"/>
              <a:t>Audio and Visual </a:t>
            </a:r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r>
              <a:rPr lang="en-US" dirty="0"/>
              <a:t>Some iOS apps required professional assistance</a:t>
            </a:r>
          </a:p>
          <a:p>
            <a:r>
              <a:rPr lang="en-US" dirty="0"/>
              <a:t>Some features are device depended</a:t>
            </a:r>
          </a:p>
          <a:p>
            <a:r>
              <a:rPr lang="en-US" dirty="0"/>
              <a:t>Some app entire contents are downloaded into the phone which cause device performance issues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5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3E29-98C8-004F-93A3-3EA22868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BB92-8EF6-8148-BB68-D744B7AC5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DSM-5 standard </a:t>
            </a:r>
          </a:p>
          <a:p>
            <a:r>
              <a:rPr lang="en-US"/>
              <a:t>Free application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B0AC-2158-5044-8A36-6CECBAD2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our proposed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EAC6-055F-004F-AB9F-9CDC7BE53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friendly Interface </a:t>
            </a:r>
          </a:p>
          <a:p>
            <a:r>
              <a:rPr lang="en-US" dirty="0"/>
              <a:t>Dynamic Questions</a:t>
            </a:r>
          </a:p>
          <a:p>
            <a:r>
              <a:rPr lang="en-US" dirty="0"/>
              <a:t>DSM-5 standard questions</a:t>
            </a:r>
          </a:p>
          <a:p>
            <a:r>
              <a:rPr lang="en-US" dirty="0"/>
              <a:t>Audio and </a:t>
            </a:r>
            <a:r>
              <a:rPr lang="en-US"/>
              <a:t>visual interface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1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2ADE-EE08-E146-A5F9-51E20F33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34575" cy="4601183"/>
          </a:xfrm>
        </p:spPr>
        <p:txBody>
          <a:bodyPr>
            <a:normAutofit/>
          </a:bodyPr>
          <a:lstStyle/>
          <a:p>
            <a:r>
              <a:rPr lang="en-US" sz="3200" b="1" dirty="0"/>
              <a:t>SOFTWARE TECHNOLOGIES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D66DD-2944-4242-B5E7-818D0018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75" y="864108"/>
            <a:ext cx="8006576" cy="5120640"/>
          </a:xfrm>
        </p:spPr>
        <p:txBody>
          <a:bodyPr/>
          <a:lstStyle/>
          <a:p>
            <a:r>
              <a:rPr lang="en-US" dirty="0"/>
              <a:t>A software methodology is kind of framework that’s is used for software development which helps to do the developing in structure, plan and control the process of developing (Professionals, </a:t>
            </a:r>
            <a:r>
              <a:rPr lang="en-US" dirty="0" err="1"/>
              <a:t>n.d.</a:t>
            </a:r>
            <a:r>
              <a:rPr lang="en-US" dirty="0"/>
              <a:t>). </a:t>
            </a:r>
          </a:p>
          <a:p>
            <a:r>
              <a:rPr lang="en-US" dirty="0"/>
              <a:t>We have decided to choose Rapid Application Development (RAD), is a form an agile software development, which works on user feedback and strict planning and freezing the requirements.</a:t>
            </a:r>
            <a:r>
              <a:rPr lang="en-NZ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4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31750" cap="sq">
            <a:solidFill>
              <a:srgbClr val="479BF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apid application development methodology">
            <a:extLst>
              <a:ext uri="{FF2B5EF4-FFF2-40B4-BE49-F238E27FC236}">
                <a16:creationId xmlns:a16="http://schemas.microsoft.com/office/drawing/2014/main" id="{F8949D15-91A0-C846-BCA7-BEB657603B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39" y="1377396"/>
            <a:ext cx="10588922" cy="410320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CE60C-423B-2E4B-B7F1-5EB2FFEC3F9A}"/>
              </a:ext>
            </a:extLst>
          </p:cNvPr>
          <p:cNvSpPr txBox="1"/>
          <p:nvPr/>
        </p:nvSpPr>
        <p:spPr>
          <a:xfrm>
            <a:off x="801539" y="5876144"/>
            <a:ext cx="1013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Rapid Application Methodology Phases (Team, 2018).</a:t>
            </a:r>
            <a:r>
              <a:rPr lang="en-NZ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68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F3EB-4885-C241-8D62-1C718DDA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Resources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044F1-657C-F043-9CD0-7CD670C0B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Swift</a:t>
            </a:r>
          </a:p>
          <a:p>
            <a:r>
              <a:rPr lang="en-NZ" b="1" dirty="0"/>
              <a:t>Xcode</a:t>
            </a:r>
          </a:p>
          <a:p>
            <a:r>
              <a:rPr lang="en-NZ" b="1" dirty="0"/>
              <a:t>JavaScript Object Notation (JSON)</a:t>
            </a:r>
            <a:r>
              <a:rPr lang="en-NZ" dirty="0"/>
              <a:t> </a:t>
            </a:r>
          </a:p>
          <a:p>
            <a:r>
              <a:rPr lang="en-NZ" b="1" dirty="0"/>
              <a:t>Microsoft SQL Server</a:t>
            </a:r>
          </a:p>
          <a:p>
            <a:r>
              <a:rPr lang="en-NZ" b="1" dirty="0"/>
              <a:t>Apple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9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1BDF-7EF4-484A-926A-BE74503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&amp;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B08B9-D12E-7B4B-955A-0D111179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 Can building pre- diagnosis iOS app for Alzheimer will improve accessibility and efficiency?</a:t>
            </a:r>
          </a:p>
          <a:p>
            <a:endParaRPr lang="en-US" dirty="0"/>
          </a:p>
          <a:p>
            <a:r>
              <a:rPr lang="en-US" dirty="0"/>
              <a:t>Alzheimer's pre-diagnosed app improves accessibility and efficiency</a:t>
            </a:r>
          </a:p>
          <a:p>
            <a:r>
              <a:rPr lang="en-US" dirty="0"/>
              <a:t>Handy and take up the test anywhere anytime</a:t>
            </a:r>
          </a:p>
          <a:p>
            <a:r>
              <a:rPr lang="en-US" dirty="0"/>
              <a:t>This will be useful for the family member as well as the care takers to know the severity </a:t>
            </a:r>
          </a:p>
          <a:p>
            <a:r>
              <a:rPr lang="en-US" dirty="0"/>
              <a:t>App can be used for healthier persons who are doubting on the Alzheimer can also take up the test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5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1B2D-6529-6B4E-8E24-5380A23F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Project Risks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112C-6FE3-014D-9D68-65A49E51B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Time Constraints</a:t>
            </a:r>
          </a:p>
          <a:p>
            <a:r>
              <a:rPr lang="en-NZ" b="1" dirty="0"/>
              <a:t>Lack of Communication</a:t>
            </a:r>
          </a:p>
          <a:p>
            <a:r>
              <a:rPr lang="en-NZ" b="1" dirty="0"/>
              <a:t>Hardware Failure </a:t>
            </a:r>
          </a:p>
          <a:p>
            <a:r>
              <a:rPr lang="en-NZ" b="1" dirty="0"/>
              <a:t>Lack of Experience</a:t>
            </a:r>
            <a:r>
              <a:rPr lang="en-NZ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684A-44ED-9840-834A-310EE5A4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Gantt Chart</a:t>
            </a:r>
            <a:br>
              <a:rPr lang="en-NZ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DB0CA4-3566-064F-A51E-A1151CBCB3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0" y="650240"/>
            <a:ext cx="80162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5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F527-B8BD-F84A-8DFF-21184B6D0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31" y="2843561"/>
            <a:ext cx="7315200" cy="1583474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43165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8D3-FB11-D242-8829-A6282A2C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23837"/>
            <a:ext cx="3434576" cy="4601183"/>
          </a:xfrm>
        </p:spPr>
        <p:txBody>
          <a:bodyPr>
            <a:normAutofit/>
          </a:bodyPr>
          <a:lstStyle/>
          <a:p>
            <a:r>
              <a:rPr lang="en-US" sz="3200" dirty="0"/>
              <a:t>MEASURABLE ORGANIZATIONAL VALUE(MOV)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6FE7-5CF5-024A-AA29-B50F0593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Social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Economic impact</a:t>
            </a:r>
          </a:p>
          <a:p>
            <a:pPr marL="914400" indent="-9144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Initial screening can be done privately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4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D8DBE-997E-8840-86C4-FEADC3BB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SCOPE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BEA4-7816-8642-AEE5-5FCA2E5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Scope is limited to develop an Alzheimer Pre-Diagnosis Mobile App which can be used by a healthier person or a care taker to a patient based on the score the app will suggest he has Alzheimer traits or not.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2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20F0-7A90-844C-A9B1-310D9648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/>
              <a:t>AIM &amp; OBJECTIVES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CD33-7519-AA48-B71A-6F65E5509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AIM:</a:t>
            </a:r>
            <a:r>
              <a:rPr lang="en-NZ" dirty="0"/>
              <a:t> </a:t>
            </a:r>
          </a:p>
          <a:p>
            <a:r>
              <a:rPr lang="en-NZ" sz="2800" dirty="0"/>
              <a:t>Alzheimer Screening based on the questions and its score for Pre-diagnosis</a:t>
            </a:r>
          </a:p>
          <a:p>
            <a:r>
              <a:rPr lang="en-NZ" b="1" dirty="0"/>
              <a:t>OBJECTIVES: </a:t>
            </a:r>
            <a:endParaRPr lang="en-NZ" dirty="0"/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Design, Develop, Test and Publish an interactive iOS application with database on SQL Server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NZ" sz="2800" dirty="0"/>
              <a:t>Knowing the severity of the Alzheimer</a:t>
            </a:r>
          </a:p>
          <a:p>
            <a:r>
              <a:rPr lang="en-NZ" b="1" dirty="0"/>
              <a:t>Stake holders:</a:t>
            </a:r>
            <a:endParaRPr lang="en-NZ" dirty="0"/>
          </a:p>
          <a:p>
            <a:r>
              <a:rPr lang="en-NZ" sz="2800" dirty="0"/>
              <a:t>Healthier persons and Care takers to patients</a:t>
            </a:r>
          </a:p>
          <a:p>
            <a:r>
              <a:rPr lang="en-US" sz="2800" dirty="0"/>
              <a:t>Data Analysts, Developers, Family members</a:t>
            </a:r>
            <a:endParaRPr lang="en-NZ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2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05491A-2413-0F4C-9BA8-BD12CA67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>
            <a:normAutofit/>
          </a:bodyPr>
          <a:lstStyle/>
          <a:p>
            <a:pPr algn="r"/>
            <a:r>
              <a:rPr lang="en-NZ" sz="4100" b="1"/>
              <a:t>Existing Applications</a:t>
            </a:r>
            <a:br>
              <a:rPr lang="en-NZ" sz="4100" b="1"/>
            </a:br>
            <a:endParaRPr lang="en-US" sz="41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F83D5-F2DB-C245-8446-7155844D69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1" y="484633"/>
            <a:ext cx="1617445" cy="28754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40C37C-EDC8-284E-A77C-BA236AFAE0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33" y="484633"/>
            <a:ext cx="1617445" cy="287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95192-0EE6-E44B-86A2-887B80FA2A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14" y="484633"/>
            <a:ext cx="1617445" cy="287546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C8FEBF-3B06-754B-A2D3-CC0CBC76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1800" b="1">
                <a:solidFill>
                  <a:srgbClr val="FFFFFF"/>
                </a:solidFill>
              </a:rPr>
              <a:t>Dementia Alzheimer’s Memory Diagnosis Test: MMSE</a:t>
            </a:r>
            <a:r>
              <a:rPr lang="en-NZ" sz="180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0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00407-ED62-0048-B561-883075D6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Mini Mental State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7A90A-3C90-8847-8E15-98650330D5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46" y="383131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100CF-6B39-894B-849D-C5AF92EF7B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23" y="383131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3E6B50-BB85-9749-A8AB-795E3AEF81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19" y="383131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E4F05-5754-C046-B755-B795B42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SOCA Dementia Testing App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9593BD-89A5-6341-BECC-EB24055DC9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27" y="484632"/>
            <a:ext cx="2000673" cy="3556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45C4A-63CC-BA4C-BCA8-A0ADAAD054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56" y="479270"/>
            <a:ext cx="1995702" cy="3547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54244-4392-094A-AA4E-E17548D3ED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50" y="484632"/>
            <a:ext cx="2000673" cy="3556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35408-E1BE-214C-A8A8-4A13D54C33D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44" y="474850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A24-5412-3840-8B42-53B5D7FA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spc="-100"/>
              <a:t>My Brain</a:t>
            </a:r>
            <a:br>
              <a:rPr lang="en-US" sz="3200" b="1" i="1" spc="-100"/>
            </a:br>
            <a:endParaRPr lang="en-US" sz="3200" spc="-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63092-74EB-E648-935F-7D82B64FF3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68" y="484632"/>
            <a:ext cx="2000673" cy="355675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C6ABE2-44F0-C846-AA39-F1F65B37C8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8" y="484632"/>
            <a:ext cx="2000673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0B293-E35A-AE48-8353-46B2CFC6CC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9" y="484632"/>
            <a:ext cx="200067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965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{90BF670F-7196-A44F-AA8D-CBA0E3B037AF}tf10001124</Template>
  <TotalTime>109</TotalTime>
  <Words>413</Words>
  <Application>Microsoft Office PowerPoint</Application>
  <PresentationFormat>Widescreen</PresentationFormat>
  <Paragraphs>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Corbel</vt:lpstr>
      <vt:lpstr>Wingdings 2</vt:lpstr>
      <vt:lpstr>Frame</vt:lpstr>
      <vt:lpstr>Alzheimer Pre-Diagnosis iOS App </vt:lpstr>
      <vt:lpstr>Solution &amp; Research Question</vt:lpstr>
      <vt:lpstr>MEASURABLE ORGANIZATIONAL VALUE(MOV)</vt:lpstr>
      <vt:lpstr>SCOPE </vt:lpstr>
      <vt:lpstr>AIM &amp; OBJECTIVES </vt:lpstr>
      <vt:lpstr>Existing Applications </vt:lpstr>
      <vt:lpstr>Mini Mental State App </vt:lpstr>
      <vt:lpstr>SOCA Dementia Testing App </vt:lpstr>
      <vt:lpstr>My Brain </vt:lpstr>
      <vt:lpstr>Alzheimer’s Disease Pocket card </vt:lpstr>
      <vt:lpstr>Alzheimer's and Dementia Tips for Families </vt:lpstr>
      <vt:lpstr>DementiAssist </vt:lpstr>
      <vt:lpstr>Dementia Test - risk calculator of dementia </vt:lpstr>
      <vt:lpstr>Existing Applications Benefits and Faults </vt:lpstr>
      <vt:lpstr>Add Values</vt:lpstr>
      <vt:lpstr>Features of our proposed app</vt:lpstr>
      <vt:lpstr>SOFTWARE TECHNOLOGIES AND METHODOLOGY</vt:lpstr>
      <vt:lpstr>PowerPoint Presentation</vt:lpstr>
      <vt:lpstr>Resources </vt:lpstr>
      <vt:lpstr>Project Risks </vt:lpstr>
      <vt:lpstr>Gantt Chart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 Pre-Diagnosis iOS App </dc:title>
  <dc:creator>Jithin Varghese</dc:creator>
  <cp:lastModifiedBy>Sushil Cherian</cp:lastModifiedBy>
  <cp:revision>13</cp:revision>
  <dcterms:created xsi:type="dcterms:W3CDTF">2018-10-29T22:07:51Z</dcterms:created>
  <dcterms:modified xsi:type="dcterms:W3CDTF">2018-10-30T00:51:25Z</dcterms:modified>
</cp:coreProperties>
</file>